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85" d="100"/>
          <a:sy n="185" d="100"/>
        </p:scale>
        <p:origin x="-24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F9C003-D196-4671-8D00-7574CE54D600}" type="datetimeFigureOut">
              <a:rPr lang="ru-RU" smtClean="0"/>
              <a:pPr/>
              <a:t>30.05.12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2714620"/>
            <a:ext cx="6715172" cy="153338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32427" y="1000108"/>
            <a:ext cx="6032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mbria"/>
                <a:cs typeface="Cambria"/>
              </a:rPr>
              <a:t>Far Eastern Inter-regional organization of persons with disabilities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Cambria"/>
                <a:cs typeface="Cambria"/>
              </a:rPr>
              <a:t>“Kovcheg” (“The </a:t>
            </a:r>
            <a:r>
              <a:rPr lang="en-US" sz="1600" dirty="0">
                <a:solidFill>
                  <a:srgbClr val="002060"/>
                </a:solidFill>
                <a:latin typeface="Cambria"/>
                <a:cs typeface="Cambria"/>
              </a:rPr>
              <a:t>A</a:t>
            </a:r>
            <a:r>
              <a:rPr lang="en-US" sz="1600" dirty="0" smtClean="0">
                <a:solidFill>
                  <a:srgbClr val="002060"/>
                </a:solidFill>
                <a:latin typeface="Cambria"/>
                <a:cs typeface="Cambria"/>
              </a:rPr>
              <a:t>rch</a:t>
            </a:r>
            <a:r>
              <a:rPr lang="en-US" sz="1600" dirty="0" smtClean="0">
                <a:solidFill>
                  <a:srgbClr val="002060"/>
                </a:solidFill>
                <a:latin typeface="Cambria"/>
                <a:cs typeface="Cambria"/>
              </a:rPr>
              <a:t>”)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4839" y="5949280"/>
            <a:ext cx="123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2000-2012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6551" y="5013176"/>
            <a:ext cx="2314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Cambria"/>
                <a:cs typeface="Cambria"/>
              </a:rPr>
              <a:t>Reaching the impossible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4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3736971" cy="249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786214" cy="252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SCN03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4408" y="3714752"/>
            <a:ext cx="3451645" cy="258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0" y="150017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INVAsummer</a:t>
            </a:r>
            <a:r>
              <a:rPr lang="en-US" b="1" dirty="0" smtClean="0"/>
              <a:t> is a summer camp that is tailored for recreation, health </a:t>
            </a:r>
            <a:r>
              <a:rPr lang="en-US" b="1" dirty="0"/>
              <a:t>improvement </a:t>
            </a:r>
            <a:r>
              <a:rPr lang="en-US" b="1" dirty="0" smtClean="0"/>
              <a:t>and finding new friends.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G_1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149725" cy="301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IMG_0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4"/>
            <a:ext cx="4143372" cy="27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3" y="1643050"/>
            <a:ext cx="4319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</a:t>
            </a:r>
            <a:r>
              <a:rPr lang="en-US" b="1" i="1" dirty="0" smtClean="0"/>
              <a:t>The Sun, the Ocean and the Water are our best friends</a:t>
            </a:r>
            <a:r>
              <a:rPr lang="ru-RU" b="1" i="1" dirty="0" smtClean="0"/>
              <a:t>!» </a:t>
            </a:r>
            <a:r>
              <a:rPr lang="en-US" b="1" i="1" dirty="0" smtClean="0"/>
              <a:t>is the slogan for all those spending their time in the </a:t>
            </a:r>
            <a:r>
              <a:rPr lang="en-US" b="1" i="1" dirty="0" err="1" smtClean="0"/>
              <a:t>INVAsummer</a:t>
            </a:r>
            <a:r>
              <a:rPr lang="en-US" b="1" i="1" dirty="0" smtClean="0"/>
              <a:t> camp.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G_5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314852" cy="287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IMGP6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4000496" cy="268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1918573"/>
            <a:ext cx="4035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Celebrations for kids and adults in wheelchairs.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CN19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4028306" cy="537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_MG_6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967184" cy="26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628" y="4286256"/>
            <a:ext cx="389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Winter holidays is the happiest time for everybody. This is the time when we expect miracles and </a:t>
            </a:r>
            <a:r>
              <a:rPr lang="en-US" b="1" i="1" dirty="0" smtClean="0"/>
              <a:t>happiness to happen.</a:t>
            </a:r>
            <a:endParaRPr lang="en-US" b="1" i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_55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214842" cy="28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_MG_627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4236549" cy="28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IMG_56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403946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5214" y="4870901"/>
            <a:ext cx="33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It is a great happiness to see the smiles of kids</a:t>
            </a:r>
            <a:r>
              <a:rPr lang="ru-RU" b="1" i="1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_MG_635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419980" cy="5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3357554" cy="451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9734" y="5661248"/>
            <a:ext cx="338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You can’t buy happiness. </a:t>
            </a:r>
            <a:endParaRPr lang="en-US" b="1" i="1" dirty="0" smtClean="0"/>
          </a:p>
          <a:p>
            <a:r>
              <a:rPr lang="en-US" b="1" i="1" dirty="0" smtClean="0"/>
              <a:t>But </a:t>
            </a:r>
            <a:r>
              <a:rPr lang="en-US" b="1" i="1" dirty="0" smtClean="0"/>
              <a:t>you can share it as a gift</a:t>
            </a:r>
            <a:r>
              <a:rPr lang="ru-RU" b="1" i="1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G_6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315206" cy="28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IMG_1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4214810" cy="280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629" y="1713582"/>
            <a:ext cx="3819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Sports of equal opportunities:</a:t>
            </a:r>
          </a:p>
          <a:p>
            <a:r>
              <a:rPr lang="en-US" b="1" i="1" dirty="0" smtClean="0"/>
              <a:t>Sports events organized for physically-challenged people.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5254647" cy="30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DSCN19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500430" cy="262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G_1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3978297" cy="265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IMG_1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143372" cy="276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SC02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929090" cy="284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IMGP6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4000496" cy="269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753633"/>
            <a:ext cx="8463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Our mission</a:t>
            </a:r>
            <a:endParaRPr lang="ru-RU" sz="2000" dirty="0" smtClean="0"/>
          </a:p>
          <a:p>
            <a:r>
              <a:rPr lang="en-US" sz="2000" dirty="0" smtClean="0"/>
              <a:t>Is to help our fellows with disabilities to overcome their medical condition by improving the quality of their lives and by providing them with a free help, information and legal support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5967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Major objectives of “Kovcheg”</a:t>
            </a:r>
            <a:r>
              <a:rPr lang="ru-RU" b="1" dirty="0" smtClean="0"/>
              <a:t>: </a:t>
            </a:r>
            <a:endParaRPr lang="ru-RU" dirty="0" smtClean="0"/>
          </a:p>
          <a:p>
            <a:pPr lvl="0"/>
            <a:r>
              <a:rPr lang="ru-RU" dirty="0" smtClean="0"/>
              <a:t>- </a:t>
            </a:r>
            <a:r>
              <a:rPr lang="en-US" dirty="0" smtClean="0"/>
              <a:t>Rehabilitation of people with disabilities through sports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- </a:t>
            </a:r>
            <a:r>
              <a:rPr lang="en-US" dirty="0" smtClean="0"/>
              <a:t>Promotion of </a:t>
            </a:r>
            <a:r>
              <a:rPr lang="en-US" dirty="0" err="1" smtClean="0"/>
              <a:t>paralympic</a:t>
            </a:r>
            <a:r>
              <a:rPr lang="en-US" dirty="0" smtClean="0"/>
              <a:t> and other kinds of sports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84321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857364"/>
            <a:ext cx="284162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2840037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80"/>
            <a:ext cx="28432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143380"/>
            <a:ext cx="2841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143380"/>
            <a:ext cx="2809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462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Major projects of the organization</a:t>
            </a:r>
            <a:r>
              <a:rPr lang="ru-RU" sz="2400" b="1" u="sng" dirty="0" smtClean="0"/>
              <a:t>:</a:t>
            </a:r>
            <a:endParaRPr lang="ru-RU" sz="2400" b="1" u="sng" dirty="0" smtClean="0"/>
          </a:p>
          <a:p>
            <a:r>
              <a:rPr lang="ru-RU" sz="2400" b="1" dirty="0" smtClean="0"/>
              <a:t> </a:t>
            </a:r>
          </a:p>
          <a:p>
            <a:pPr lvl="0">
              <a:buFontTx/>
              <a:buChar char="-"/>
            </a:pPr>
            <a:r>
              <a:rPr lang="ru-RU" sz="2400" b="1" dirty="0" smtClean="0"/>
              <a:t> </a:t>
            </a:r>
            <a:r>
              <a:rPr lang="en-US" sz="2400" b="1" dirty="0" smtClean="0"/>
              <a:t>Construction of a rehabilitation center for people with disabilities of the Primorsky krai province; </a:t>
            </a:r>
          </a:p>
          <a:p>
            <a:pPr lvl="0">
              <a:buFontTx/>
              <a:buChar char="-"/>
            </a:pPr>
            <a:r>
              <a:rPr lang="en-US" sz="2400" b="1" dirty="0" smtClean="0"/>
              <a:t> Construction of a business center for people with disabilities on the territory of Vladivostok</a:t>
            </a:r>
            <a:r>
              <a:rPr lang="ru-RU" sz="2400" b="1" dirty="0" smtClean="0"/>
              <a:t>;</a:t>
            </a:r>
            <a:endParaRPr lang="ru-RU" sz="2400" b="1" dirty="0" smtClean="0"/>
          </a:p>
          <a:p>
            <a:pPr lvl="0">
              <a:buFontTx/>
              <a:buChar char="-"/>
            </a:pPr>
            <a:r>
              <a:rPr lang="en-US" sz="2400" b="1" dirty="0" smtClean="0"/>
              <a:t> Development of sports of persons with disabilities</a:t>
            </a:r>
            <a:r>
              <a:rPr lang="ru-RU" sz="2400" b="1" dirty="0" smtClean="0"/>
              <a:t>;</a:t>
            </a:r>
            <a:endParaRPr lang="ru-RU" sz="2400" b="1" dirty="0" smtClean="0"/>
          </a:p>
          <a:p>
            <a:pPr lvl="0">
              <a:buFontTx/>
              <a:buChar char="-"/>
            </a:pPr>
            <a:r>
              <a:rPr lang="ru-RU" sz="2400" b="1" dirty="0" smtClean="0"/>
              <a:t> </a:t>
            </a:r>
            <a:r>
              <a:rPr lang="en-US" sz="2400" b="1" dirty="0" smtClean="0"/>
              <a:t>Greater social adaptation </a:t>
            </a:r>
            <a:r>
              <a:rPr lang="en-US" sz="2400" b="1" dirty="0"/>
              <a:t>and </a:t>
            </a:r>
            <a:r>
              <a:rPr lang="en-US" sz="2400" b="1" dirty="0" smtClean="0"/>
              <a:t>involvement of </a:t>
            </a:r>
            <a:r>
              <a:rPr lang="en-US" sz="2400" b="1" dirty="0"/>
              <a:t>people with disabilities </a:t>
            </a:r>
            <a:r>
              <a:rPr lang="en-US" sz="2400" b="1" dirty="0" smtClean="0"/>
              <a:t>into the daily life of a community.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9" y="1000108"/>
            <a:ext cx="8391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Rehabilitation center</a:t>
            </a:r>
            <a:endParaRPr lang="ru-RU" dirty="0" smtClean="0"/>
          </a:p>
          <a:p>
            <a:r>
              <a:rPr lang="en-US" dirty="0" smtClean="0"/>
              <a:t>Objective</a:t>
            </a:r>
            <a:r>
              <a:rPr lang="ru-RU" dirty="0" smtClean="0"/>
              <a:t>: </a:t>
            </a:r>
            <a:r>
              <a:rPr lang="en-US" dirty="0" smtClean="0"/>
              <a:t>to create an institution on a territor</a:t>
            </a:r>
            <a:r>
              <a:rPr lang="en-US" dirty="0" smtClean="0"/>
              <a:t>y of the Primorsky krai province where people who were traumatized would have an opportunity to improve their health and to bring their </a:t>
            </a:r>
            <a:r>
              <a:rPr lang="en-US" dirty="0"/>
              <a:t>psychological </a:t>
            </a:r>
            <a:r>
              <a:rPr lang="en-US" dirty="0" smtClean="0"/>
              <a:t>condition to balance in a proper time and in a high quality manner.</a:t>
            </a:r>
            <a:endParaRPr lang="en-US" dirty="0" smtClean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4176713" cy="2663825"/>
          </a:xfrm>
          <a:prstGeom prst="rect">
            <a:avLst/>
          </a:prstGeom>
          <a:noFill/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275138" cy="266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04652"/>
            <a:ext cx="8319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specialized business center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Objectives:</a:t>
            </a:r>
            <a:endParaRPr lang="ru-RU" dirty="0" smtClean="0"/>
          </a:p>
          <a:p>
            <a:pPr lvl="0">
              <a:buFontTx/>
              <a:buChar char="-"/>
            </a:pPr>
            <a:r>
              <a:rPr lang="ru-RU" dirty="0" smtClean="0"/>
              <a:t> </a:t>
            </a:r>
            <a:r>
              <a:rPr lang="en-US" dirty="0" smtClean="0"/>
              <a:t>To create all needed condition</a:t>
            </a:r>
            <a:r>
              <a:rPr lang="en-US" dirty="0"/>
              <a:t>s</a:t>
            </a:r>
            <a:r>
              <a:rPr lang="en-US" dirty="0" smtClean="0"/>
              <a:t> that would help improve a social adaptation of people with disabilities</a:t>
            </a:r>
            <a:r>
              <a:rPr lang="ru-RU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- </a:t>
            </a:r>
            <a:r>
              <a:rPr lang="en-US" dirty="0" smtClean="0"/>
              <a:t>To improve a number employment opportunities of people with disabilities; </a:t>
            </a:r>
            <a:endParaRPr lang="ru-RU" dirty="0" smtClean="0"/>
          </a:p>
          <a:p>
            <a:pPr lvl="0">
              <a:buFontTx/>
              <a:buChar char="-"/>
            </a:pPr>
            <a:r>
              <a:rPr lang="ru-RU" dirty="0" smtClean="0"/>
              <a:t> </a:t>
            </a:r>
            <a:r>
              <a:rPr lang="en-US" dirty="0" smtClean="0"/>
              <a:t>To create special conditions of employment of people with disabilities in different spheres of life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429000"/>
            <a:ext cx="5000660" cy="29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97430"/>
            <a:ext cx="760962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Together we will be able to improve the lives of people with disabilities for good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571612"/>
            <a:ext cx="83192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en-US" sz="2000" b="1" dirty="0" smtClean="0"/>
              <a:t>rganization facts</a:t>
            </a:r>
            <a:r>
              <a:rPr lang="en-US" sz="2000" b="1" dirty="0" smtClean="0"/>
              <a:t>: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/>
              <a:t>It is one of the most active and efficient organizations of persons with disabilities in Russia;</a:t>
            </a:r>
          </a:p>
          <a:p>
            <a:pPr lvl="0">
              <a:buFont typeface="Arial" pitchFamily="34" charset="0"/>
              <a:buChar char="•"/>
            </a:pP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/>
              <a:t>We focus on assistance to people in wheelchairs as one of the most challenged groups of people with disabilities;</a:t>
            </a:r>
          </a:p>
          <a:p>
            <a:pPr lvl="0"/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/>
              <a:t>Every month we organize social functions and sports-oriented events for different age groups </a:t>
            </a:r>
            <a:r>
              <a:rPr lang="en-US" sz="2000" dirty="0" smtClean="0"/>
              <a:t>and various categories </a:t>
            </a:r>
            <a:r>
              <a:rPr lang="en-US" sz="2000" dirty="0" smtClean="0"/>
              <a:t>of people with disabilities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5322" y="2428868"/>
            <a:ext cx="437941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projects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events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_4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917308" cy="28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IMG_9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4143372" cy="27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43321" y="786190"/>
            <a:ext cx="74497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Projects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improve the quality of live of people with physical challenges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071678"/>
            <a:ext cx="417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Providing a safe passage opportunities without obstacles to people in wheelchairs on the streets of the cities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929198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Accessibility of city environment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9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000528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IMG_5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3970521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1643050"/>
            <a:ext cx="403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Equipping the streets of the city with the ramps that would be useful for people in wheelchairs.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509120"/>
            <a:ext cx="40335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Picture on the top: poor accessibility disables those in wheelchairs to travel without assistance from others. </a:t>
            </a:r>
          </a:p>
          <a:p>
            <a:endParaRPr lang="en-US" sz="1200" b="1" i="1" dirty="0"/>
          </a:p>
          <a:p>
            <a:r>
              <a:rPr lang="en-US" sz="1200" b="1" i="1" dirty="0" smtClean="0"/>
              <a:t>Picture on the right: a person in wheelchair himself crashes a concrete structure that disables other physically challenged people to travel safely. Location: at the place that was recently renovated under government contract that did not feature accessibility for those in wheelchairs.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G_7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821972" cy="52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50420112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4262830" cy="318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586" y="1558533"/>
            <a:ext cx="403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Parking lots for people with disabilities: a need for accessibility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57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205283" cy="280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IMG_57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4250561" cy="28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IMG_57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4250529" cy="28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788023" y="1424361"/>
            <a:ext cx="41764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ea typeface="Times New Roman" pitchFamily="18" charset="0"/>
              </a:rPr>
              <a:t>Group visits of people in wheelchairs of cultural events, cinemas, circuses and theatres.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6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883812" cy="258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IMG_0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396414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IMG_45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3857620" cy="257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4581128"/>
            <a:ext cx="38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We offer people opportunities to meet, share impressions, and to enrich themselves both culturally and spiritually.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494</Words>
  <Application>Microsoft Macintosh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Мак Бук</cp:lastModifiedBy>
  <cp:revision>122</cp:revision>
  <dcterms:created xsi:type="dcterms:W3CDTF">2012-02-22T03:22:20Z</dcterms:created>
  <dcterms:modified xsi:type="dcterms:W3CDTF">2012-05-30T09:50:16Z</dcterms:modified>
</cp:coreProperties>
</file>