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F9C003-D196-4671-8D00-7574CE54D60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72A733-B2EE-4408-BF65-1A83C296FC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2714620"/>
            <a:ext cx="6715172" cy="153338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00166" y="1000108"/>
            <a:ext cx="6096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Дальневосточная межрегиональная общественная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организация инвалидов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6031" y="6000768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2000-2012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814413">
            <a:off x="4085942" y="4365096"/>
            <a:ext cx="455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Достигая невозможного!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4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3736971" cy="24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786214" cy="252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SCN03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408" y="3714752"/>
            <a:ext cx="3451645" cy="258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0" y="1500174"/>
            <a:ext cx="4224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Летний лагерь «ИНВАЛЕТО» - </a:t>
            </a:r>
          </a:p>
          <a:p>
            <a:r>
              <a:rPr lang="ru-RU" b="1" i="1" dirty="0" smtClean="0"/>
              <a:t>возможность </a:t>
            </a:r>
            <a:r>
              <a:rPr lang="ru-RU" b="1" i="1" dirty="0" smtClean="0"/>
              <a:t>хорошо отдохнуть, </a:t>
            </a:r>
            <a:endParaRPr lang="ru-RU" b="1" i="1" dirty="0" smtClean="0"/>
          </a:p>
          <a:p>
            <a:r>
              <a:rPr lang="ru-RU" b="1" i="1" dirty="0" smtClean="0"/>
              <a:t>поправить </a:t>
            </a:r>
            <a:r>
              <a:rPr lang="ru-RU" b="1" i="1" dirty="0" smtClean="0"/>
              <a:t>здоровье, </a:t>
            </a:r>
            <a:endParaRPr lang="ru-RU" b="1" i="1" dirty="0" smtClean="0"/>
          </a:p>
          <a:p>
            <a:r>
              <a:rPr lang="ru-RU" b="1" i="1" dirty="0" smtClean="0"/>
              <a:t>найти </a:t>
            </a:r>
            <a:r>
              <a:rPr lang="ru-RU" b="1" i="1" dirty="0" smtClean="0"/>
              <a:t>новых друзей.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1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149725" cy="30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IMG_0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4143372" cy="27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1643050"/>
            <a:ext cx="4367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«Солнце, море и вода – наши лучшие </a:t>
            </a:r>
            <a:endParaRPr lang="ru-RU" b="1" i="1" dirty="0" smtClean="0"/>
          </a:p>
          <a:p>
            <a:r>
              <a:rPr lang="ru-RU" b="1" i="1" dirty="0" smtClean="0"/>
              <a:t>друзья</a:t>
            </a:r>
            <a:r>
              <a:rPr lang="ru-RU" b="1" i="1" dirty="0" smtClean="0"/>
              <a:t>!» - девиз для отдыхающих </a:t>
            </a:r>
            <a:endParaRPr lang="ru-RU" b="1" i="1" dirty="0" smtClean="0"/>
          </a:p>
          <a:p>
            <a:r>
              <a:rPr lang="ru-RU" b="1" i="1" dirty="0" smtClean="0"/>
              <a:t>островного </a:t>
            </a:r>
            <a:r>
              <a:rPr lang="ru-RU" b="1" i="1" dirty="0" smtClean="0"/>
              <a:t>лагеря «ИНВАЛЕТО»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G_5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314852" cy="287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IMGP6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4000496" cy="268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Проведение праздников для </a:t>
            </a:r>
            <a:endParaRPr lang="ru-RU" b="1" i="1" dirty="0" smtClean="0"/>
          </a:p>
          <a:p>
            <a:r>
              <a:rPr lang="ru-RU" b="1" i="1" dirty="0" smtClean="0"/>
              <a:t>взрослых </a:t>
            </a:r>
            <a:r>
              <a:rPr lang="ru-RU" b="1" i="1" dirty="0" smtClean="0"/>
              <a:t>и детей-инвалидов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CN1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4028306" cy="537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_MG_6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967184" cy="26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628" y="4286256"/>
            <a:ext cx="3872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Новый год – это самое </a:t>
            </a:r>
            <a:endParaRPr lang="ru-RU" b="1" i="1" dirty="0" smtClean="0"/>
          </a:p>
          <a:p>
            <a:r>
              <a:rPr lang="ru-RU" b="1" i="1" dirty="0" smtClean="0"/>
              <a:t>счастливое </a:t>
            </a:r>
            <a:r>
              <a:rPr lang="ru-RU" b="1" i="1" dirty="0" smtClean="0"/>
              <a:t>время для каждого. </a:t>
            </a:r>
            <a:endParaRPr lang="ru-RU" b="1" i="1" dirty="0" smtClean="0"/>
          </a:p>
          <a:p>
            <a:r>
              <a:rPr lang="ru-RU" b="1" i="1" dirty="0" smtClean="0"/>
              <a:t>Ожидание </a:t>
            </a:r>
            <a:r>
              <a:rPr lang="ru-RU" b="1" i="1" dirty="0" smtClean="0"/>
              <a:t>чудес и счастья.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_55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214842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_MG_627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4236549" cy="28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IMG_56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403946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90" y="4357694"/>
            <a:ext cx="3275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Огромное счастье видеть </a:t>
            </a:r>
            <a:endParaRPr lang="ru-RU" b="1" i="1" dirty="0" smtClean="0"/>
          </a:p>
          <a:p>
            <a:r>
              <a:rPr lang="ru-RU" b="1" i="1" dirty="0" smtClean="0"/>
              <a:t>улыбку </a:t>
            </a:r>
            <a:r>
              <a:rPr lang="ru-RU" b="1" i="1" dirty="0" smtClean="0"/>
              <a:t>ребенка.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_MG_635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419980" cy="5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3357554" cy="451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7686" y="5786454"/>
            <a:ext cx="416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Счастье не купишь. Но его можно </a:t>
            </a:r>
            <a:endParaRPr lang="ru-RU" b="1" i="1" dirty="0" smtClean="0"/>
          </a:p>
          <a:p>
            <a:r>
              <a:rPr lang="ru-RU" b="1" i="1" dirty="0" smtClean="0"/>
              <a:t>подарить</a:t>
            </a:r>
            <a:r>
              <a:rPr lang="ru-RU" b="1" i="1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G_6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315206" cy="28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IMG_1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4214810" cy="280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628" y="1500174"/>
            <a:ext cx="3779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Спорт равных возможностей: </a:t>
            </a:r>
            <a:endParaRPr lang="ru-RU" b="1" i="1" dirty="0" smtClean="0"/>
          </a:p>
          <a:p>
            <a:r>
              <a:rPr lang="ru-RU" b="1" i="1" dirty="0" smtClean="0"/>
              <a:t>спортивные </a:t>
            </a:r>
            <a:r>
              <a:rPr lang="ru-RU" b="1" i="1" dirty="0" smtClean="0"/>
              <a:t>мероприятия для </a:t>
            </a:r>
            <a:endParaRPr lang="ru-RU" b="1" i="1" dirty="0" smtClean="0"/>
          </a:p>
          <a:p>
            <a:r>
              <a:rPr lang="ru-RU" b="1" i="1" dirty="0" smtClean="0"/>
              <a:t>людей </a:t>
            </a:r>
            <a:r>
              <a:rPr lang="ru-RU" b="1" i="1" dirty="0" smtClean="0"/>
              <a:t>с ограниченными </a:t>
            </a:r>
            <a:endParaRPr lang="ru-RU" b="1" i="1" dirty="0" smtClean="0"/>
          </a:p>
          <a:p>
            <a:r>
              <a:rPr lang="ru-RU" b="1" i="1" dirty="0" smtClean="0"/>
              <a:t>возможностями </a:t>
            </a:r>
            <a:r>
              <a:rPr lang="ru-RU" b="1" i="1" dirty="0" smtClean="0"/>
              <a:t>здоровья.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5254647" cy="30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SCN19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500430" cy="262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G_1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3978297" cy="265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IMG_1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143372" cy="276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SC02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929090" cy="284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IMGP6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4000496" cy="26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55291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Наша миссия</a:t>
            </a:r>
            <a:endParaRPr lang="ru-RU" sz="2000" dirty="0" smtClean="0"/>
          </a:p>
          <a:p>
            <a:r>
              <a:rPr lang="ru-RU" sz="2000" dirty="0" smtClean="0"/>
              <a:t>Помогать своим товарищам по несчастью преодолевать свой </a:t>
            </a:r>
            <a:endParaRPr lang="en-US" sz="2000" dirty="0" smtClean="0"/>
          </a:p>
          <a:p>
            <a:r>
              <a:rPr lang="ru-RU" sz="2000" dirty="0" smtClean="0"/>
              <a:t>страшный недуг, улучшая качество жизни инвалидов, </a:t>
            </a:r>
            <a:endParaRPr lang="en-US" sz="2000" dirty="0" smtClean="0"/>
          </a:p>
          <a:p>
            <a:r>
              <a:rPr lang="ru-RU" sz="2000" dirty="0" smtClean="0"/>
              <a:t>предоставляя им безвозмездную помощь, информационную поддержку</a:t>
            </a:r>
          </a:p>
          <a:p>
            <a:r>
              <a:rPr lang="ru-RU" sz="2000" dirty="0" smtClean="0"/>
              <a:t>и правовую защиту.</a:t>
            </a:r>
          </a:p>
          <a:p>
            <a:r>
              <a:rPr lang="ru-RU" sz="2000" b="1" dirty="0" smtClean="0"/>
              <a:t>Наша цель</a:t>
            </a:r>
            <a:endParaRPr lang="ru-RU" sz="2000" dirty="0" smtClean="0"/>
          </a:p>
          <a:p>
            <a:r>
              <a:rPr lang="ru-RU" sz="2000" dirty="0" smtClean="0"/>
              <a:t>Строительство реабилитационного центра, в экологически </a:t>
            </a:r>
            <a:endParaRPr lang="en-US" sz="2000" dirty="0" smtClean="0"/>
          </a:p>
          <a:p>
            <a:r>
              <a:rPr lang="ru-RU" sz="2000" dirty="0" smtClean="0"/>
              <a:t>благоприятной зоне. На территории центра разместятся дома для </a:t>
            </a:r>
            <a:endParaRPr lang="en-US" sz="2000" dirty="0" smtClean="0"/>
          </a:p>
          <a:p>
            <a:r>
              <a:rPr lang="ru-RU" sz="2000" dirty="0" smtClean="0"/>
              <a:t>проживания, тренировок и отдыха инвалидов, бани, бассейны, </a:t>
            </a:r>
            <a:endParaRPr lang="en-US" sz="2000" dirty="0" smtClean="0"/>
          </a:p>
          <a:p>
            <a:r>
              <a:rPr lang="ru-RU" sz="2000" dirty="0" smtClean="0"/>
              <a:t>различные вспомогательные помещения. В настоящее время, </a:t>
            </a:r>
            <a:endParaRPr lang="en-US" sz="2000" dirty="0" smtClean="0"/>
          </a:p>
          <a:p>
            <a:r>
              <a:rPr lang="ru-RU" sz="2000" dirty="0" smtClean="0"/>
              <a:t>методика реабилитации разрабатывается Артёмом Сергеевичем </a:t>
            </a:r>
            <a:endParaRPr lang="en-US" sz="2000" dirty="0" smtClean="0"/>
          </a:p>
          <a:p>
            <a:r>
              <a:rPr lang="ru-RU" sz="2000" dirty="0" smtClean="0"/>
              <a:t>Моисеенко на основе богатого личного опыта, анализа </a:t>
            </a:r>
            <a:endParaRPr lang="en-US" sz="2000" dirty="0" smtClean="0"/>
          </a:p>
          <a:p>
            <a:r>
              <a:rPr lang="ru-RU" sz="2000" dirty="0" smtClean="0"/>
              <a:t>эффективности различных, традиционных и нетрадиционных </a:t>
            </a:r>
            <a:endParaRPr lang="en-US" sz="2000" dirty="0" smtClean="0"/>
          </a:p>
          <a:p>
            <a:r>
              <a:rPr lang="ru-RU" sz="2000" dirty="0" smtClean="0"/>
              <a:t>медицинских методик, а также изучения методов применяемых </a:t>
            </a:r>
            <a:endParaRPr lang="en-US" sz="2000" dirty="0" smtClean="0"/>
          </a:p>
          <a:p>
            <a:r>
              <a:rPr lang="ru-RU" sz="2000" dirty="0" smtClean="0"/>
              <a:t>в других реабилитационных центрах, таких как центр им. В.И. </a:t>
            </a:r>
            <a:r>
              <a:rPr lang="ru-RU" sz="2000" dirty="0" err="1" smtClean="0"/>
              <a:t>Дикуля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6225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Одна из важнейших целей </a:t>
            </a:r>
            <a:r>
              <a:rPr lang="ru-RU" b="1" dirty="0" smtClean="0"/>
              <a:t>ДМООИ </a:t>
            </a:r>
            <a:r>
              <a:rPr lang="ru-RU" b="1" dirty="0" smtClean="0"/>
              <a:t>«Ковчег»: </a:t>
            </a:r>
            <a:endParaRPr lang="ru-RU" dirty="0" smtClean="0"/>
          </a:p>
          <a:p>
            <a:pPr lvl="0"/>
            <a:r>
              <a:rPr lang="ru-RU" dirty="0" smtClean="0"/>
              <a:t>- реабилитация </a:t>
            </a:r>
            <a:r>
              <a:rPr lang="ru-RU" dirty="0" smtClean="0"/>
              <a:t>инвалидов  через </a:t>
            </a:r>
            <a:r>
              <a:rPr lang="ru-RU" dirty="0" smtClean="0"/>
              <a:t>спорт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- популяризация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 других видов </a:t>
            </a:r>
            <a:r>
              <a:rPr lang="ru-RU" dirty="0" smtClean="0"/>
              <a:t>спорта.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84321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857364"/>
            <a:ext cx="284162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284003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28432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143380"/>
            <a:ext cx="2841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143380"/>
            <a:ext cx="2809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77887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Основные проекты </a:t>
            </a:r>
            <a:r>
              <a:rPr lang="ru-RU" sz="2400" b="1" u="sng" dirty="0" smtClean="0"/>
              <a:t>организации:</a:t>
            </a:r>
            <a:endParaRPr lang="ru-RU" sz="2400" b="1" u="sng" dirty="0" smtClean="0"/>
          </a:p>
          <a:p>
            <a:r>
              <a:rPr lang="ru-RU" sz="2400" b="1" dirty="0" smtClean="0"/>
              <a:t> </a:t>
            </a:r>
          </a:p>
          <a:p>
            <a:pPr lvl="0">
              <a:buFontTx/>
              <a:buChar char="-"/>
            </a:pPr>
            <a:r>
              <a:rPr lang="ru-RU" sz="2400" b="1" dirty="0" smtClean="0"/>
              <a:t> Строительство </a:t>
            </a:r>
            <a:r>
              <a:rPr lang="ru-RU" sz="2400" b="1" dirty="0" smtClean="0"/>
              <a:t>реабилитационного центра для 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 </a:t>
            </a:r>
            <a:r>
              <a:rPr lang="ru-RU" sz="2400" b="1" dirty="0" smtClean="0"/>
              <a:t> инвалидов </a:t>
            </a:r>
            <a:r>
              <a:rPr lang="ru-RU" sz="2400" b="1" dirty="0" smtClean="0"/>
              <a:t>на территории </a:t>
            </a:r>
            <a:r>
              <a:rPr lang="ru-RU" sz="2400" b="1" dirty="0" smtClean="0"/>
              <a:t>Приморского </a:t>
            </a:r>
            <a:r>
              <a:rPr lang="ru-RU" sz="2400" b="1" dirty="0" smtClean="0"/>
              <a:t>края;</a:t>
            </a:r>
          </a:p>
          <a:p>
            <a:pPr lvl="0">
              <a:buFontTx/>
              <a:buChar char="-"/>
            </a:pPr>
            <a:r>
              <a:rPr lang="ru-RU" sz="2400" b="1" dirty="0" smtClean="0"/>
              <a:t> Строительство </a:t>
            </a:r>
            <a:r>
              <a:rPr lang="ru-RU" sz="2400" b="1" dirty="0" err="1" smtClean="0"/>
              <a:t>бизнес-центра</a:t>
            </a:r>
            <a:r>
              <a:rPr lang="ru-RU" sz="2400" b="1" dirty="0" smtClean="0"/>
              <a:t>  для инвалидов 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 </a:t>
            </a:r>
            <a:r>
              <a:rPr lang="ru-RU" sz="2400" b="1" dirty="0" smtClean="0"/>
              <a:t> на </a:t>
            </a:r>
            <a:r>
              <a:rPr lang="ru-RU" sz="2400" b="1" dirty="0" smtClean="0"/>
              <a:t>территории Владивостока;</a:t>
            </a:r>
          </a:p>
          <a:p>
            <a:pPr lvl="0">
              <a:buFontTx/>
              <a:buChar char="-"/>
            </a:pPr>
            <a:r>
              <a:rPr lang="ru-RU" sz="2400" b="1" dirty="0" smtClean="0"/>
              <a:t>Развитие </a:t>
            </a:r>
            <a:r>
              <a:rPr lang="ru-RU" sz="2400" b="1" dirty="0" smtClean="0"/>
              <a:t>спорта лиц с ограниченными возможностями 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  здоровья;</a:t>
            </a:r>
            <a:endParaRPr lang="ru-RU" sz="2400" b="1" dirty="0" smtClean="0"/>
          </a:p>
          <a:p>
            <a:pPr lvl="0">
              <a:buFontTx/>
              <a:buChar char="-"/>
            </a:pPr>
            <a:r>
              <a:rPr lang="ru-RU" sz="2400" b="1" dirty="0" smtClean="0"/>
              <a:t> Повсеместная </a:t>
            </a:r>
            <a:r>
              <a:rPr lang="ru-RU" sz="2400" b="1" dirty="0" smtClean="0"/>
              <a:t>социальная адаптация и вовлечение 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  в </a:t>
            </a:r>
            <a:r>
              <a:rPr lang="ru-RU" sz="2400" b="1" dirty="0" smtClean="0"/>
              <a:t>повседневную жизнь </a:t>
            </a:r>
            <a:r>
              <a:rPr lang="ru-RU" sz="2400" b="1" dirty="0" smtClean="0"/>
              <a:t>страны </a:t>
            </a:r>
            <a:r>
              <a:rPr lang="ru-RU" sz="2400" b="1" dirty="0" smtClean="0"/>
              <a:t>людей с 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  ограниченными </a:t>
            </a:r>
            <a:r>
              <a:rPr lang="ru-RU" sz="2400" b="1" dirty="0" smtClean="0"/>
              <a:t>возможностями здоровья.</a:t>
            </a:r>
            <a:endParaRPr lang="ru-RU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1000108"/>
            <a:ext cx="8482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Реабилитационный центр</a:t>
            </a:r>
            <a:endParaRPr lang="ru-RU" dirty="0" smtClean="0"/>
          </a:p>
          <a:p>
            <a:r>
              <a:rPr lang="ru-RU" dirty="0" smtClean="0"/>
              <a:t>Цель: создать на территории Приморского края учреждение,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котором люди, получившие ту или иную травму смогут </a:t>
            </a:r>
            <a:r>
              <a:rPr lang="ru-RU" dirty="0" smtClean="0"/>
              <a:t>восстанавливать </a:t>
            </a:r>
            <a:r>
              <a:rPr lang="ru-RU" dirty="0" smtClean="0"/>
              <a:t>свое </a:t>
            </a:r>
            <a:endParaRPr lang="ru-RU" dirty="0" smtClean="0"/>
          </a:p>
          <a:p>
            <a:r>
              <a:rPr lang="ru-RU" dirty="0" smtClean="0"/>
              <a:t>здоровье </a:t>
            </a:r>
            <a:r>
              <a:rPr lang="ru-RU" dirty="0" smtClean="0"/>
              <a:t>и психологическое равновесие своевременно </a:t>
            </a:r>
            <a:r>
              <a:rPr lang="ru-RU" dirty="0" smtClean="0"/>
              <a:t>и качественно.</a:t>
            </a:r>
            <a:endParaRPr lang="ru-RU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4176713" cy="2663825"/>
          </a:xfrm>
          <a:prstGeom prst="rect">
            <a:avLst/>
          </a:prstGeom>
          <a:noFill/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275138" cy="26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1546"/>
            <a:ext cx="84187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Строительство специализированного </a:t>
            </a:r>
            <a:r>
              <a:rPr lang="ru-RU" dirty="0" err="1" smtClean="0"/>
              <a:t>бизнес-центра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u="sng" dirty="0" smtClean="0"/>
              <a:t>Цель проекта:</a:t>
            </a:r>
            <a:endParaRPr lang="ru-RU" dirty="0" smtClean="0"/>
          </a:p>
          <a:p>
            <a:pPr lvl="0">
              <a:buFontTx/>
              <a:buChar char="-"/>
            </a:pPr>
            <a:r>
              <a:rPr lang="ru-RU" dirty="0" smtClean="0"/>
              <a:t> Создание </a:t>
            </a:r>
            <a:r>
              <a:rPr lang="ru-RU" dirty="0" smtClean="0"/>
              <a:t>всех необходимых условий для усиления социальной активности 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 людей </a:t>
            </a:r>
            <a:r>
              <a:rPr lang="ru-RU" dirty="0" smtClean="0"/>
              <a:t>с ограниченными возможностями здоровья;</a:t>
            </a:r>
          </a:p>
          <a:p>
            <a:pPr lvl="0"/>
            <a:r>
              <a:rPr lang="ru-RU" dirty="0" smtClean="0"/>
              <a:t>- Увеличение </a:t>
            </a:r>
            <a:r>
              <a:rPr lang="ru-RU" dirty="0" smtClean="0"/>
              <a:t>количества рабочих мест для инвалидов;</a:t>
            </a:r>
          </a:p>
          <a:p>
            <a:pPr lvl="0">
              <a:buFontTx/>
              <a:buChar char="-"/>
            </a:pPr>
            <a:r>
              <a:rPr lang="ru-RU" dirty="0" smtClean="0"/>
              <a:t> Создание </a:t>
            </a:r>
            <a:r>
              <a:rPr lang="ru-RU" dirty="0" smtClean="0"/>
              <a:t>особых возможностей трудоустройства инвалидов в разные сферы 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429000"/>
            <a:ext cx="5000660" cy="29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60962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Вместе мы сможем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лучшить жизнь людей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ограниченными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возможностями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лучшую сторону!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571612"/>
            <a:ext cx="875624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Факты об организации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Является одной из самых активных и действенных организаций России;</a:t>
            </a:r>
          </a:p>
          <a:p>
            <a:pPr lvl="0">
              <a:buFont typeface="Arial" pitchFamily="34" charset="0"/>
              <a:buChar char="•"/>
            </a:pP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Основной акцент делает на помощь инвалидам-колясочникам, </a:t>
            </a:r>
          </a:p>
          <a:p>
            <a:pPr lvl="0"/>
            <a:r>
              <a:rPr lang="ru-RU" sz="2000" dirty="0" smtClean="0"/>
              <a:t>как одной из самых сложных категории инвалидов;</a:t>
            </a:r>
          </a:p>
          <a:p>
            <a:pPr lvl="0"/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Ежемесячно проводит уникальные мероприятия социальной </a:t>
            </a:r>
          </a:p>
          <a:p>
            <a:pPr lvl="0"/>
            <a:r>
              <a:rPr lang="ru-RU" sz="2000" dirty="0" smtClean="0"/>
              <a:t>и спортивной направленностей для различных возрастных групп </a:t>
            </a:r>
          </a:p>
          <a:p>
            <a:pPr lvl="0"/>
            <a:r>
              <a:rPr lang="ru-RU" sz="2000" dirty="0" smtClean="0"/>
              <a:t>и категорий инвалидности.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2428868"/>
            <a:ext cx="52895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акции 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_4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917308" cy="28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IMG_9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143372" cy="27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9749" y="571480"/>
            <a:ext cx="6036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Акции, нацеленные на улучшение качества жизни людей 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ограниченными физическими возможностями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071678"/>
            <a:ext cx="4302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Обеспечение беспрепятственного </a:t>
            </a:r>
          </a:p>
          <a:p>
            <a:r>
              <a:rPr lang="ru-RU" sz="1600" b="1" i="1" dirty="0" smtClean="0"/>
              <a:t>передвижения инвалидов-колясочников </a:t>
            </a:r>
          </a:p>
          <a:p>
            <a:r>
              <a:rPr lang="ru-RU" sz="1600" b="1" i="1" dirty="0" smtClean="0"/>
              <a:t>по городу.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929198"/>
            <a:ext cx="3071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Доступность  городской</a:t>
            </a:r>
          </a:p>
          <a:p>
            <a:r>
              <a:rPr lang="ru-RU" b="1" i="1" dirty="0" smtClean="0"/>
              <a:t>инфраструктуры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9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000528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IMG_5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3970521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1643050"/>
            <a:ext cx="4003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Обеспечение улиц города пандусами, </a:t>
            </a:r>
          </a:p>
          <a:p>
            <a:r>
              <a:rPr lang="ru-RU" sz="1600" b="1" i="1" dirty="0" smtClean="0"/>
              <a:t>удобными съездами для </a:t>
            </a:r>
          </a:p>
          <a:p>
            <a:r>
              <a:rPr lang="ru-RU" sz="1600" b="1" i="1" dirty="0" smtClean="0"/>
              <a:t>инвалидов-колясочников.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G_7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821972" cy="52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50420112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4262830" cy="318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00562" y="1428736"/>
            <a:ext cx="446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Парковочные места для инвалидов – </a:t>
            </a:r>
          </a:p>
          <a:p>
            <a:r>
              <a:rPr lang="ru-RU" b="1" i="1" dirty="0" smtClean="0"/>
              <a:t>необходимость и доступность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5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205283" cy="280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IMG_5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4250561" cy="28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IMG_57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4250529" cy="2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886670" y="1285860"/>
            <a:ext cx="40315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Организация и проведение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коллективных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культурных выездов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кинотеатр, цирк, театр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6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883812" cy="258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IMG_0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396414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IMG_45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3857620" cy="257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6" y="4786322"/>
            <a:ext cx="4273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Возможность встретиться, </a:t>
            </a:r>
          </a:p>
          <a:p>
            <a:r>
              <a:rPr lang="ru-RU" b="1" i="1" dirty="0" smtClean="0"/>
              <a:t>поделиться впечатлениями, </a:t>
            </a:r>
          </a:p>
          <a:p>
            <a:r>
              <a:rPr lang="ru-RU" b="1" i="1" dirty="0" smtClean="0"/>
              <a:t>обогатиться культурно и духовно.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345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79</cp:revision>
  <dcterms:created xsi:type="dcterms:W3CDTF">2012-02-22T03:22:20Z</dcterms:created>
  <dcterms:modified xsi:type="dcterms:W3CDTF">2012-03-15T03:29:24Z</dcterms:modified>
</cp:coreProperties>
</file>